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9" r:id="rId3"/>
    <p:sldId id="260" r:id="rId4"/>
    <p:sldId id="268" r:id="rId5"/>
    <p:sldId id="256" r:id="rId6"/>
    <p:sldId id="257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70" r:id="rId15"/>
    <p:sldId id="273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6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43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7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088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52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47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51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779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205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628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9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9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1192A-8AFD-408C-AF93-B8A7CF1B321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17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127" y="408212"/>
            <a:ext cx="6858001" cy="617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731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2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Je </a:t>
            </a:r>
            <a:r>
              <a:rPr lang="en-US" sz="66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peux</a:t>
            </a:r>
            <a:r>
              <a:rPr lang="en-US" sz="6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… (I can)</a:t>
            </a:r>
          </a:p>
          <a:p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Understand when I need to speak French and when it’s ok to speak English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Say hello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Tell someone my name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Ask someone for their name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Access the class website and materials list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35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486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On parle </a:t>
            </a:r>
            <a:r>
              <a:rPr lang="fr-F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français</a:t>
            </a:r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  <a:endParaRPr lang="fr-FR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6071" t="26210" r="39465" b="23411"/>
          <a:stretch/>
        </p:blipFill>
        <p:spPr>
          <a:xfrm>
            <a:off x="4096769" y="2563584"/>
            <a:ext cx="3998461" cy="346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61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614" y="784606"/>
            <a:ext cx="8583385" cy="60733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-1"/>
            <a:ext cx="45066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Ça va?</a:t>
            </a:r>
            <a:endParaRPr lang="fr-FR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08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856" y="604156"/>
            <a:ext cx="6473799" cy="550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021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146957" y="408215"/>
            <a:ext cx="12192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Bravo!  Tu as </a:t>
            </a:r>
            <a:r>
              <a:rPr lang="fr-FR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fini</a:t>
            </a:r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</a:p>
          <a:p>
            <a:pPr algn="ctr"/>
            <a:endParaRPr lang="fr-F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On </a:t>
            </a:r>
            <a:r>
              <a:rPr lang="fr-F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parle </a:t>
            </a:r>
            <a:r>
              <a:rPr lang="fr-FR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anglais</a:t>
            </a:r>
            <a:r>
              <a:rPr lang="fr-F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</a:p>
          <a:p>
            <a:pPr algn="ctr"/>
            <a:endParaRPr lang="fr-FR" sz="8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58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200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Je </a:t>
            </a:r>
            <a:r>
              <a:rPr lang="en-US" sz="66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peux</a:t>
            </a:r>
            <a:r>
              <a:rPr lang="en-US" sz="6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… (I can)</a:t>
            </a:r>
          </a:p>
          <a:p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Greet someone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Say my name and ask someone theirs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Ask 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someone how they’re doing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Say how I am (very good, good, so-so, not good)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Say good bye</a:t>
            </a:r>
          </a:p>
        </p:txBody>
      </p:sp>
    </p:spTree>
    <p:extLst>
      <p:ext uri="{BB962C8B-B14F-4D97-AF65-F5344CB8AC3E}">
        <p14:creationId xmlns:p14="http://schemas.microsoft.com/office/powerpoint/2010/main" val="50683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2073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740" y="0"/>
            <a:ext cx="55092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3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05022" y="5288580"/>
            <a:ext cx="45425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français</a:t>
            </a:r>
            <a:endParaRPr lang="fr-FR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99976" y="5288580"/>
            <a:ext cx="45425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anglais</a:t>
            </a:r>
            <a:endParaRPr lang="fr-FR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1221" y="0"/>
            <a:ext cx="2351314" cy="21161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47" y="1885520"/>
            <a:ext cx="5008651" cy="3403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0098" y="-126295"/>
            <a:ext cx="2069774" cy="25647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t="2409" r="1746"/>
          <a:stretch/>
        </p:blipFill>
        <p:spPr>
          <a:xfrm>
            <a:off x="6017858" y="1877789"/>
            <a:ext cx="5591756" cy="356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79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486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On parle </a:t>
            </a:r>
            <a:r>
              <a:rPr lang="fr-FR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français</a:t>
            </a:r>
            <a:r>
              <a:rPr lang="fr-FR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  <a:endParaRPr lang="fr-FR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6071" t="26210" r="39465" b="23411"/>
          <a:stretch/>
        </p:blipFill>
        <p:spPr>
          <a:xfrm>
            <a:off x="4096769" y="2563584"/>
            <a:ext cx="3998461" cy="346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7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3528"/>
            <a:ext cx="5959928" cy="59599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59929" y="139425"/>
            <a:ext cx="6090558" cy="690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B</a:t>
            </a:r>
            <a:r>
              <a:rPr lang="fr-FR" sz="115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o</a:t>
            </a:r>
            <a:r>
              <a:rPr lang="fr-FR" sz="1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n</a:t>
            </a:r>
            <a:r>
              <a:rPr lang="fr-FR" sz="115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j</a:t>
            </a:r>
            <a:r>
              <a:rPr lang="fr-FR" sz="1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o</a:t>
            </a:r>
            <a:r>
              <a:rPr lang="fr-FR" sz="115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u</a:t>
            </a:r>
            <a:r>
              <a:rPr lang="fr-FR" sz="1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r</a:t>
            </a:r>
            <a:r>
              <a:rPr lang="fr-FR" sz="115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!</a:t>
            </a:r>
          </a:p>
          <a:p>
            <a:pPr algn="ctr"/>
            <a:endParaRPr lang="fr-FR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fr-FR" sz="7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m’appelle </a:t>
            </a:r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M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a</a:t>
            </a:r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a</a:t>
            </a:r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m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</a:t>
            </a:r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B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</a:t>
            </a:r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r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n</a:t>
            </a:r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t</a:t>
            </a:r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.</a:t>
            </a:r>
          </a:p>
          <a:p>
            <a:pPr algn="ctr"/>
            <a:endParaRPr lang="fr-FR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algn="ctr"/>
            <a:r>
              <a:rPr lang="fr-FR" sz="7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Comment </a:t>
            </a:r>
            <a:br>
              <a:rPr lang="fr-FR" sz="7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</a:br>
            <a:r>
              <a:rPr lang="fr-FR" sz="7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tu t’appelles?</a:t>
            </a:r>
            <a:endParaRPr lang="fr-FR" sz="7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17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952" t="13541" r="24219" b="20573"/>
          <a:stretch/>
        </p:blipFill>
        <p:spPr>
          <a:xfrm>
            <a:off x="7086601" y="3436749"/>
            <a:ext cx="4979636" cy="34212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1052" r="23463"/>
          <a:stretch/>
        </p:blipFill>
        <p:spPr>
          <a:xfrm>
            <a:off x="6480629" y="0"/>
            <a:ext cx="1799772" cy="1828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08453"/>
            <a:ext cx="3989614" cy="14296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2514" y="701654"/>
            <a:ext cx="1084035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Sors un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téléphone</a:t>
            </a:r>
          </a:p>
          <a:p>
            <a:endParaRPr lang="fr-F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2. Sur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</a:t>
            </a:r>
            <a:r>
              <a:rPr lang="fr-FR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va 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à:</a:t>
            </a:r>
          </a:p>
          <a:p>
            <a:r>
              <a:rPr lang="fr-FR" sz="4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mainlandfrench.wikispaces.com</a:t>
            </a:r>
          </a:p>
          <a:p>
            <a:endParaRPr lang="fr-FR" sz="2800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Clique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 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français 1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</a:t>
            </a:r>
          </a:p>
          <a:p>
            <a:endParaRPr lang="fr-FR" sz="4800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Clique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 </a:t>
            </a:r>
            <a:r>
              <a:rPr lang="fr-FR" sz="4800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materials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800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</a:t>
            </a:r>
            <a:endParaRPr lang="fr-F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239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665514"/>
            <a:ext cx="121920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Quels sont les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matériaux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nécessaires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pour la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classe de français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?</a:t>
            </a:r>
            <a:endParaRPr lang="fr-FR" sz="5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14649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En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partenaire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, </a:t>
            </a:r>
            <a:r>
              <a:rPr lang="fr-FR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discutez</a:t>
            </a:r>
            <a:r>
              <a:rPr lang="fr-FR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:</a:t>
            </a:r>
            <a:endParaRPr lang="fr-FR" sz="5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32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146957" y="408215"/>
            <a:ext cx="12192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Bravo!  Tu as </a:t>
            </a:r>
            <a:r>
              <a:rPr lang="fr-FR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fini</a:t>
            </a:r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</a:p>
          <a:p>
            <a:pPr algn="ctr"/>
            <a:endParaRPr lang="fr-F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On </a:t>
            </a:r>
            <a:r>
              <a:rPr lang="fr-F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parle </a:t>
            </a:r>
            <a:r>
              <a:rPr lang="fr-FR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anglais</a:t>
            </a:r>
            <a:r>
              <a:rPr lang="fr-F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!</a:t>
            </a:r>
          </a:p>
          <a:p>
            <a:pPr algn="ctr"/>
            <a:endParaRPr lang="fr-FR" sz="8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98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3717" y="783774"/>
            <a:ext cx="3291812" cy="33936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12192000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What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do I </a:t>
            </a:r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need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to know about </a:t>
            </a:r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this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class?</a:t>
            </a:r>
          </a:p>
          <a:p>
            <a:pPr algn="ctr"/>
            <a:endParaRPr lang="fr-FR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6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Please</a:t>
            </a:r>
            <a:r>
              <a:rPr lang="fr-FR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6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silently</a:t>
            </a:r>
            <a:r>
              <a:rPr lang="fr-FR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6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brainstorm</a:t>
            </a:r>
            <a:r>
              <a:rPr lang="fr-FR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/>
            </a:r>
            <a:br>
              <a:rPr lang="fr-FR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</a:br>
            <a:r>
              <a:rPr lang="fr-FR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5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questions or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other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important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things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you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think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you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will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need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to know about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this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class.</a:t>
            </a:r>
            <a:endParaRPr lang="fr-FR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75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200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What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do I </a:t>
            </a:r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need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to know about </a:t>
            </a:r>
            <a:r>
              <a:rPr lang="fr-FR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this</a:t>
            </a:r>
            <a:r>
              <a:rPr lang="fr-F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class?</a:t>
            </a:r>
          </a:p>
          <a:p>
            <a:pPr algn="ctr"/>
            <a:endParaRPr lang="fr-FR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Share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your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5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with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a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partner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, and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narrow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down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your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ideas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to the 3 </a:t>
            </a:r>
            <a:r>
              <a:rPr lang="fr-FR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most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 important</a:t>
            </a:r>
            <a:endParaRPr lang="fr-FR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82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195</Words>
  <Application>Microsoft Office PowerPoint</Application>
  <PresentationFormat>Widescreen</PresentationFormat>
  <Paragraphs>48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Berlin Sans FB Demi</vt:lpstr>
      <vt:lpstr>Calibri</vt:lpstr>
      <vt:lpstr>Calibri Light</vt:lpstr>
      <vt:lpstr>Curlz MT</vt:lpstr>
      <vt:lpstr>Kristen ITC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14</cp:revision>
  <dcterms:created xsi:type="dcterms:W3CDTF">2015-09-04T18:55:04Z</dcterms:created>
  <dcterms:modified xsi:type="dcterms:W3CDTF">2015-09-08T11:44:59Z</dcterms:modified>
</cp:coreProperties>
</file>